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993300"/>
    <a:srgbClr val="0066FF"/>
    <a:srgbClr val="FFFFFF"/>
    <a:srgbClr val="FF6600"/>
    <a:srgbClr val="000000"/>
    <a:srgbClr val="EFFD3B"/>
    <a:srgbClr val="FF0066"/>
    <a:srgbClr val="FF3300"/>
    <a:srgbClr val="C3BA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78" autoAdjust="0"/>
    <p:restoredTop sz="88610" autoAdjust="0"/>
  </p:normalViewPr>
  <p:slideViewPr>
    <p:cSldViewPr>
      <p:cViewPr>
        <p:scale>
          <a:sx n="90" d="100"/>
          <a:sy n="90" d="100"/>
        </p:scale>
        <p:origin x="-3468" y="24"/>
      </p:cViewPr>
      <p:guideLst>
        <p:guide orient="horz" pos="68"/>
        <p:guide orient="horz" pos="5647"/>
        <p:guide orient="horz" pos="1111"/>
        <p:guide orient="horz" pos="3152"/>
        <p:guide orient="horz" pos="2971"/>
        <p:guide orient="horz" pos="5012"/>
        <p:guide pos="2160"/>
        <p:guide pos="4065"/>
        <p:guide pos="2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932" cy="4972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152" y="0"/>
            <a:ext cx="2946932" cy="4972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2413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5471"/>
            <a:ext cx="5438776" cy="44660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764"/>
            <a:ext cx="2946932" cy="4972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152" y="9427764"/>
            <a:ext cx="2946932" cy="4972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ACFB655-038B-4FE1-A7B4-8D0518F01F7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6191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245AD-534E-4D24-B0CB-A0E847BD54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8393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5794E-B1FB-482F-AFAF-09433344FC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635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0173B-18EE-4C10-90E0-8F2A144856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77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55085-8B5F-48E3-BD7D-3BA713E6DE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512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0ED08-0E5E-4982-B296-CB0187C733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6586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6999A-017D-485F-9220-B64C0DD7587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2185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9F565-73FA-432E-8E09-23BD6F3E5F4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690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4D02-9C22-40A5-8068-6B27D355F1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772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EDA57-09FE-4210-8B03-52F7233CA3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129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A0DFD-1079-4347-8F14-F723827DD73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084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3851E-C328-4A30-B2E9-5FE80BB256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674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A811B5F-629D-45DB-8EB9-F38B912551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380975" y="3851920"/>
            <a:ext cx="6120680" cy="3528392"/>
          </a:xfrm>
          <a:prstGeom prst="roundRect">
            <a:avLst>
              <a:gd name="adj" fmla="val 5216"/>
            </a:avLst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88913" y="161115"/>
            <a:ext cx="6480175" cy="88566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556411" y="535489"/>
            <a:ext cx="3869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8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회원통합 사전 </a:t>
            </a:r>
            <a:r>
              <a:rPr lang="ko-KR" altLang="en-US" sz="2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고지 안내</a:t>
            </a:r>
            <a:endParaRPr lang="ko-KR" altLang="en-US" sz="2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1641856" y="1145092"/>
            <a:ext cx="365874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476672" y="1460555"/>
            <a:ext cx="61206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안녕하세요</a:t>
            </a: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OOO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 입니다</a:t>
            </a: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항상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저희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OOO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 이용해주신 여러분께 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감사의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말씀을 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드리며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아래와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같이 회원통합을 위한 사전 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안내를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드리오니</a:t>
            </a: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이용에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불편함 없으시길 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바랍니다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48680" y="7740352"/>
            <a:ext cx="612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항상 최선을 다하는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OOO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PC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방이 되겠습니다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감사합니다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76672" y="3979906"/>
            <a:ext cx="4752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◎ 일시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OO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월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OO</a:t>
            </a:r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 </a:t>
            </a:r>
            <a:r>
              <a:rPr lang="en-US" altLang="ko-KR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   ) 00:00~00:00</a:t>
            </a:r>
          </a:p>
          <a:p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◎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</a:t>
            </a:r>
            <a:r>
              <a:rPr lang="en-US" altLang="ko-KR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회원통합을 위한 안정화 작업</a:t>
            </a:r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◎ 대상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endParaRPr lang="en-US" altLang="ko-KR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8014"/>
              </p:ext>
            </p:extLst>
          </p:nvPr>
        </p:nvGraphicFramePr>
        <p:xfrm>
          <a:off x="681848" y="5625067"/>
          <a:ext cx="5699480" cy="1296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49183"/>
                <a:gridCol w="3714529"/>
                <a:gridCol w="835768"/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상호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주소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연락처</a:t>
                      </a:r>
                      <a:endParaRPr lang="ko-KR" alt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OOO PC</a:t>
                      </a:r>
                      <a:r>
                        <a:rPr lang="ko-KR" altLang="en-US" sz="1100" u="none" strike="noStrike" dirty="0">
                          <a:effectLst/>
                        </a:rPr>
                        <a:t>방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OOO PC</a:t>
                      </a:r>
                      <a:r>
                        <a:rPr lang="ko-KR" altLang="en-US" sz="1100" u="none" strike="noStrike" dirty="0">
                          <a:effectLst/>
                        </a:rPr>
                        <a:t>방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rgbClr val="FFFFFF"/>
            </a:gs>
            <a:gs pos="22000">
              <a:srgbClr val="E4E0CE"/>
            </a:gs>
            <a:gs pos="44000">
              <a:srgbClr val="D1CAAB"/>
            </a:gs>
            <a:gs pos="68000">
              <a:srgbClr val="DDD8C1"/>
            </a:gs>
            <a:gs pos="99000">
              <a:srgbClr val="8F834F"/>
            </a:gs>
          </a:gsLst>
          <a:lin ang="4800000" scaled="0"/>
        </a:gradFill>
        <a:ln w="19050">
          <a:noFill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7171</TotalTime>
  <Words>75</Words>
  <Application>Microsoft Office PowerPoint</Application>
  <PresentationFormat>화면 슬라이드 쇼(4:3)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(주)이투스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최성수 [csj3angel]</cp:lastModifiedBy>
  <cp:revision>398</cp:revision>
  <cp:lastPrinted>2017-04-21T08:19:56Z</cp:lastPrinted>
  <dcterms:created xsi:type="dcterms:W3CDTF">2010-05-18T06:26:09Z</dcterms:created>
  <dcterms:modified xsi:type="dcterms:W3CDTF">2017-09-22T08:13:21Z</dcterms:modified>
</cp:coreProperties>
</file>